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6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868924-1EF9-45AA-875C-FB97E8602415}" v="208" dt="2021-10-24T08:16:21.0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E17EB1-DB5A-4D71-8672-836FCA5899DC}" type="doc">
      <dgm:prSet loTypeId="urn:microsoft.com/office/officeart/2005/8/layout/process1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91F8C66-6514-41A6-AA05-7AA77A17F02F}">
      <dgm:prSet/>
      <dgm:spPr/>
      <dgm:t>
        <a:bodyPr/>
        <a:lstStyle/>
        <a:p>
          <a:r>
            <a:rPr lang="en-US" b="0" dirty="0"/>
            <a:t>Few scientists began discovering new ways to build smart machines in the middle of the twentieth century.</a:t>
          </a:r>
        </a:p>
      </dgm:t>
    </dgm:pt>
    <dgm:pt modelId="{D2223E34-DB01-4E4E-B6D9-316F3D7F1995}" type="parTrans" cxnId="{79472303-6B76-4E42-BF60-1B80C4CAEAC2}">
      <dgm:prSet/>
      <dgm:spPr/>
      <dgm:t>
        <a:bodyPr/>
        <a:lstStyle/>
        <a:p>
          <a:endParaRPr lang="en-US"/>
        </a:p>
      </dgm:t>
    </dgm:pt>
    <dgm:pt modelId="{08C2D552-115D-40CC-A5BA-2CCE833D985E}" type="sibTrans" cxnId="{79472303-6B76-4E42-BF60-1B80C4CAEAC2}">
      <dgm:prSet/>
      <dgm:spPr/>
      <dgm:t>
        <a:bodyPr/>
        <a:lstStyle/>
        <a:p>
          <a:endParaRPr lang="en-US"/>
        </a:p>
      </dgm:t>
    </dgm:pt>
    <dgm:pt modelId="{A15BA030-09F5-48EB-A2F9-9F26FFB15E3C}">
      <dgm:prSet/>
      <dgm:spPr/>
      <dgm:t>
        <a:bodyPr/>
        <a:lstStyle/>
        <a:p>
          <a:r>
            <a:rPr lang="en-US" b="0" dirty="0"/>
            <a:t>On the campus of Dar </a:t>
          </a:r>
          <a:r>
            <a:rPr lang="en-US" b="0" dirty="0" err="1"/>
            <a:t>Tamot</a:t>
          </a:r>
          <a:r>
            <a:rPr lang="en-US" b="0" dirty="0"/>
            <a:t> College in 1956, a conference was held in which a modern field of artificial intelligence research was established.</a:t>
          </a:r>
        </a:p>
      </dgm:t>
    </dgm:pt>
    <dgm:pt modelId="{94122875-8BE8-494E-B52A-E69315EF28CA}" type="parTrans" cxnId="{52E0DCA2-7316-4E87-AAE3-4AF73ADF704D}">
      <dgm:prSet/>
      <dgm:spPr/>
      <dgm:t>
        <a:bodyPr/>
        <a:lstStyle/>
        <a:p>
          <a:endParaRPr lang="en-US"/>
        </a:p>
      </dgm:t>
    </dgm:pt>
    <dgm:pt modelId="{0C09CA30-8468-4BC3-A937-142A416C9651}" type="sibTrans" cxnId="{52E0DCA2-7316-4E87-AAE3-4AF73ADF704D}">
      <dgm:prSet/>
      <dgm:spPr/>
      <dgm:t>
        <a:bodyPr/>
        <a:lstStyle/>
        <a:p>
          <a:endParaRPr lang="en-US"/>
        </a:p>
      </dgm:t>
    </dgm:pt>
    <dgm:pt modelId="{056C7C2D-06B1-4462-AD5E-D30FD80690E6}">
      <dgm:prSet phldr="0"/>
      <dgm:spPr/>
      <dgm:t>
        <a:bodyPr/>
        <a:lstStyle/>
        <a:p>
          <a:r>
            <a:rPr lang="en-US" b="0" dirty="0"/>
            <a:t>At the beginning of the sixties, this research became generously funded by the Department of Defense in the United States of America.</a:t>
          </a:r>
          <a:endParaRPr lang="en-US" b="0" dirty="0">
            <a:latin typeface="Bembo"/>
          </a:endParaRPr>
        </a:p>
      </dgm:t>
    </dgm:pt>
    <dgm:pt modelId="{4E0CC9A2-A78E-4744-A6B2-8069F956D3FF}" type="parTrans" cxnId="{1A160C9C-8D7B-4CA2-99C7-A8E6BF738C6C}">
      <dgm:prSet/>
      <dgm:spPr/>
    </dgm:pt>
    <dgm:pt modelId="{88A21D9B-0958-48CE-9F97-2035ABC43A43}" type="sibTrans" cxnId="{1A160C9C-8D7B-4CA2-99C7-A8E6BF738C6C}">
      <dgm:prSet/>
      <dgm:spPr/>
      <dgm:t>
        <a:bodyPr/>
        <a:lstStyle/>
        <a:p>
          <a:endParaRPr lang="en-US"/>
        </a:p>
        <a:p>
          <a:endParaRPr lang="en-GB"/>
        </a:p>
      </dgm:t>
    </dgm:pt>
    <dgm:pt modelId="{64D0964B-46ED-4138-AB1E-8513047FA4F7}">
      <dgm:prSet phldr="0"/>
      <dgm:spPr/>
      <dgm:t>
        <a:bodyPr/>
        <a:lstStyle/>
        <a:p>
          <a:r>
            <a:rPr lang="en-US" b="0" dirty="0"/>
            <a:t>In the early eighties, the new awakening of artificial intelligence research was when expert systems excelled and succeeded resoundingly.</a:t>
          </a:r>
          <a:endParaRPr lang="en-US" b="0" dirty="0">
            <a:latin typeface="Bembo"/>
          </a:endParaRPr>
        </a:p>
      </dgm:t>
    </dgm:pt>
    <dgm:pt modelId="{B7867A42-0036-48A4-A061-7E6D74C8CE2A}" type="parTrans" cxnId="{809FC22C-DE49-4392-90A0-0140EBCEB86E}">
      <dgm:prSet/>
      <dgm:spPr/>
    </dgm:pt>
    <dgm:pt modelId="{E4A8230D-AD03-49AB-8ED5-54F886984BED}" type="sibTrans" cxnId="{809FC22C-DE49-4392-90A0-0140EBCEB86E}">
      <dgm:prSet/>
      <dgm:spPr/>
      <dgm:t>
        <a:bodyPr/>
        <a:lstStyle/>
        <a:p>
          <a:endParaRPr lang="en-US"/>
        </a:p>
        <a:p>
          <a:endParaRPr lang="en-GB"/>
        </a:p>
      </dgm:t>
    </dgm:pt>
    <dgm:pt modelId="{20D89E3B-B248-471C-8B3D-7D5C7451622F}">
      <dgm:prSet phldr="0"/>
      <dgm:spPr/>
      <dgm:t>
        <a:bodyPr/>
        <a:lstStyle/>
        <a:p>
          <a:r>
            <a:rPr lang="en-US" b="0" dirty="0"/>
            <a:t>In the 1990s and the beginning of the twenty-first century, science achieved greater success, as artificial intelligence was used in logistics, medical diagnostics, medical laboratories, data mining, and various technological fields </a:t>
          </a:r>
          <a:r>
            <a:rPr lang="en-US" dirty="0"/>
            <a:t>and industries.</a:t>
          </a:r>
          <a:endParaRPr lang="en-US" dirty="0">
            <a:latin typeface="Bembo"/>
          </a:endParaRPr>
        </a:p>
      </dgm:t>
    </dgm:pt>
    <dgm:pt modelId="{9EA388E6-5B19-455E-A466-B1CBDA204FF5}" type="parTrans" cxnId="{79436005-9A41-4E16-8983-3C16DF31F37B}">
      <dgm:prSet/>
      <dgm:spPr/>
    </dgm:pt>
    <dgm:pt modelId="{D4400ECF-2263-49D2-AC82-F92F0B7664C6}" type="sibTrans" cxnId="{79436005-9A41-4E16-8983-3C16DF31F37B}">
      <dgm:prSet/>
      <dgm:spPr/>
    </dgm:pt>
    <dgm:pt modelId="{C7A704C1-A308-4CD8-B80D-CD9DD6A4DF59}" type="pres">
      <dgm:prSet presAssocID="{53E17EB1-DB5A-4D71-8672-836FCA5899DC}" presName="Name0" presStyleCnt="0">
        <dgm:presLayoutVars>
          <dgm:dir/>
          <dgm:resizeHandles val="exact"/>
        </dgm:presLayoutVars>
      </dgm:prSet>
      <dgm:spPr/>
    </dgm:pt>
    <dgm:pt modelId="{3839FD45-6332-4013-8B6A-FAED5B47DC0B}" type="pres">
      <dgm:prSet presAssocID="{691F8C66-6514-41A6-AA05-7AA77A17F02F}" presName="node" presStyleLbl="node1" presStyleIdx="0" presStyleCnt="5">
        <dgm:presLayoutVars>
          <dgm:bulletEnabled val="1"/>
        </dgm:presLayoutVars>
      </dgm:prSet>
      <dgm:spPr/>
    </dgm:pt>
    <dgm:pt modelId="{58137C2D-35C1-4E80-9B6B-F84726F54F13}" type="pres">
      <dgm:prSet presAssocID="{08C2D552-115D-40CC-A5BA-2CCE833D985E}" presName="sibTrans" presStyleLbl="sibTrans2D1" presStyleIdx="0" presStyleCnt="4"/>
      <dgm:spPr/>
    </dgm:pt>
    <dgm:pt modelId="{D3A34253-27D9-4F0F-A087-32D95A2A1167}" type="pres">
      <dgm:prSet presAssocID="{08C2D552-115D-40CC-A5BA-2CCE833D985E}" presName="connectorText" presStyleLbl="sibTrans2D1" presStyleIdx="0" presStyleCnt="4"/>
      <dgm:spPr/>
    </dgm:pt>
    <dgm:pt modelId="{CC2E63F8-A521-4277-B6C9-9C08ECB6C318}" type="pres">
      <dgm:prSet presAssocID="{A15BA030-09F5-48EB-A2F9-9F26FFB15E3C}" presName="node" presStyleLbl="node1" presStyleIdx="1" presStyleCnt="5">
        <dgm:presLayoutVars>
          <dgm:bulletEnabled val="1"/>
        </dgm:presLayoutVars>
      </dgm:prSet>
      <dgm:spPr/>
    </dgm:pt>
    <dgm:pt modelId="{6B736406-938E-4742-AB13-1B5CBFBA9F3E}" type="pres">
      <dgm:prSet presAssocID="{0C09CA30-8468-4BC3-A937-142A416C9651}" presName="sibTrans" presStyleLbl="sibTrans2D1" presStyleIdx="1" presStyleCnt="4"/>
      <dgm:spPr/>
    </dgm:pt>
    <dgm:pt modelId="{73B79D06-A345-4F7E-A01D-F7095BE16376}" type="pres">
      <dgm:prSet presAssocID="{0C09CA30-8468-4BC3-A937-142A416C9651}" presName="connectorText" presStyleLbl="sibTrans2D1" presStyleIdx="1" presStyleCnt="4"/>
      <dgm:spPr/>
    </dgm:pt>
    <dgm:pt modelId="{3EFC833F-26F1-466A-A751-C3EC4C1CBA65}" type="pres">
      <dgm:prSet presAssocID="{056C7C2D-06B1-4462-AD5E-D30FD80690E6}" presName="node" presStyleLbl="node1" presStyleIdx="2" presStyleCnt="5">
        <dgm:presLayoutVars>
          <dgm:bulletEnabled val="1"/>
        </dgm:presLayoutVars>
      </dgm:prSet>
      <dgm:spPr/>
    </dgm:pt>
    <dgm:pt modelId="{F5D0951E-089C-4967-98E4-573D9C546702}" type="pres">
      <dgm:prSet presAssocID="{88A21D9B-0958-48CE-9F97-2035ABC43A43}" presName="sibTrans" presStyleLbl="sibTrans2D1" presStyleIdx="2" presStyleCnt="4"/>
      <dgm:spPr/>
    </dgm:pt>
    <dgm:pt modelId="{CEB32CA5-FA35-43B8-B950-9D07E86A3A20}" type="pres">
      <dgm:prSet presAssocID="{88A21D9B-0958-48CE-9F97-2035ABC43A43}" presName="connectorText" presStyleLbl="sibTrans2D1" presStyleIdx="2" presStyleCnt="4"/>
      <dgm:spPr/>
    </dgm:pt>
    <dgm:pt modelId="{B8C1642B-DA1A-4B16-BE01-2812CBABC106}" type="pres">
      <dgm:prSet presAssocID="{64D0964B-46ED-4138-AB1E-8513047FA4F7}" presName="node" presStyleLbl="node1" presStyleIdx="3" presStyleCnt="5">
        <dgm:presLayoutVars>
          <dgm:bulletEnabled val="1"/>
        </dgm:presLayoutVars>
      </dgm:prSet>
      <dgm:spPr/>
    </dgm:pt>
    <dgm:pt modelId="{0DA03F85-B8F8-4FF5-B5D3-D30079676682}" type="pres">
      <dgm:prSet presAssocID="{E4A8230D-AD03-49AB-8ED5-54F886984BED}" presName="sibTrans" presStyleLbl="sibTrans2D1" presStyleIdx="3" presStyleCnt="4"/>
      <dgm:spPr/>
    </dgm:pt>
    <dgm:pt modelId="{9C5F2310-B0EB-40A9-B62D-469FA70C6134}" type="pres">
      <dgm:prSet presAssocID="{E4A8230D-AD03-49AB-8ED5-54F886984BED}" presName="connectorText" presStyleLbl="sibTrans2D1" presStyleIdx="3" presStyleCnt="4"/>
      <dgm:spPr/>
    </dgm:pt>
    <dgm:pt modelId="{1649C9F6-D12C-472F-9003-830CA9DA9B0A}" type="pres">
      <dgm:prSet presAssocID="{20D89E3B-B248-471C-8B3D-7D5C7451622F}" presName="node" presStyleLbl="node1" presStyleIdx="4" presStyleCnt="5">
        <dgm:presLayoutVars>
          <dgm:bulletEnabled val="1"/>
        </dgm:presLayoutVars>
      </dgm:prSet>
      <dgm:spPr/>
    </dgm:pt>
  </dgm:ptLst>
  <dgm:cxnLst>
    <dgm:cxn modelId="{79472303-6B76-4E42-BF60-1B80C4CAEAC2}" srcId="{53E17EB1-DB5A-4D71-8672-836FCA5899DC}" destId="{691F8C66-6514-41A6-AA05-7AA77A17F02F}" srcOrd="0" destOrd="0" parTransId="{D2223E34-DB01-4E4E-B6D9-316F3D7F1995}" sibTransId="{08C2D552-115D-40CC-A5BA-2CCE833D985E}"/>
    <dgm:cxn modelId="{79436005-9A41-4E16-8983-3C16DF31F37B}" srcId="{53E17EB1-DB5A-4D71-8672-836FCA5899DC}" destId="{20D89E3B-B248-471C-8B3D-7D5C7451622F}" srcOrd="4" destOrd="0" parTransId="{9EA388E6-5B19-455E-A466-B1CBDA204FF5}" sibTransId="{D4400ECF-2263-49D2-AC82-F92F0B7664C6}"/>
    <dgm:cxn modelId="{C36D401E-FFE0-41C9-B65A-FF06AA421A78}" type="presOf" srcId="{88A21D9B-0958-48CE-9F97-2035ABC43A43}" destId="{F5D0951E-089C-4967-98E4-573D9C546702}" srcOrd="0" destOrd="0" presId="urn:microsoft.com/office/officeart/2005/8/layout/process1"/>
    <dgm:cxn modelId="{809FC22C-DE49-4392-90A0-0140EBCEB86E}" srcId="{53E17EB1-DB5A-4D71-8672-836FCA5899DC}" destId="{64D0964B-46ED-4138-AB1E-8513047FA4F7}" srcOrd="3" destOrd="0" parTransId="{B7867A42-0036-48A4-A061-7E6D74C8CE2A}" sibTransId="{E4A8230D-AD03-49AB-8ED5-54F886984BED}"/>
    <dgm:cxn modelId="{CCC21D37-1B1D-410F-BF0B-5631EC79EA8D}" type="presOf" srcId="{056C7C2D-06B1-4462-AD5E-D30FD80690E6}" destId="{3EFC833F-26F1-466A-A751-C3EC4C1CBA65}" srcOrd="0" destOrd="0" presId="urn:microsoft.com/office/officeart/2005/8/layout/process1"/>
    <dgm:cxn modelId="{C48F783D-0071-4B5D-BBAC-B4D8504C8302}" type="presOf" srcId="{A15BA030-09F5-48EB-A2F9-9F26FFB15E3C}" destId="{CC2E63F8-A521-4277-B6C9-9C08ECB6C318}" srcOrd="0" destOrd="0" presId="urn:microsoft.com/office/officeart/2005/8/layout/process1"/>
    <dgm:cxn modelId="{04E48E4F-84D3-4F26-9F5F-366330772A94}" type="presOf" srcId="{88A21D9B-0958-48CE-9F97-2035ABC43A43}" destId="{CEB32CA5-FA35-43B8-B950-9D07E86A3A20}" srcOrd="1" destOrd="0" presId="urn:microsoft.com/office/officeart/2005/8/layout/process1"/>
    <dgm:cxn modelId="{DC9ED694-CD4C-4CFF-8991-0940A223BC60}" type="presOf" srcId="{0C09CA30-8468-4BC3-A937-142A416C9651}" destId="{6B736406-938E-4742-AB13-1B5CBFBA9F3E}" srcOrd="0" destOrd="0" presId="urn:microsoft.com/office/officeart/2005/8/layout/process1"/>
    <dgm:cxn modelId="{1A160C9C-8D7B-4CA2-99C7-A8E6BF738C6C}" srcId="{53E17EB1-DB5A-4D71-8672-836FCA5899DC}" destId="{056C7C2D-06B1-4462-AD5E-D30FD80690E6}" srcOrd="2" destOrd="0" parTransId="{4E0CC9A2-A78E-4744-A6B2-8069F956D3FF}" sibTransId="{88A21D9B-0958-48CE-9F97-2035ABC43A43}"/>
    <dgm:cxn modelId="{3AAD31A1-544E-4065-8CAA-4023FFDDB3A8}" type="presOf" srcId="{08C2D552-115D-40CC-A5BA-2CCE833D985E}" destId="{D3A34253-27D9-4F0F-A087-32D95A2A1167}" srcOrd="1" destOrd="0" presId="urn:microsoft.com/office/officeart/2005/8/layout/process1"/>
    <dgm:cxn modelId="{CD2B7EA2-A0EF-43D9-82D2-95D0F91AC39E}" type="presOf" srcId="{20D89E3B-B248-471C-8B3D-7D5C7451622F}" destId="{1649C9F6-D12C-472F-9003-830CA9DA9B0A}" srcOrd="0" destOrd="0" presId="urn:microsoft.com/office/officeart/2005/8/layout/process1"/>
    <dgm:cxn modelId="{52E0DCA2-7316-4E87-AAE3-4AF73ADF704D}" srcId="{53E17EB1-DB5A-4D71-8672-836FCA5899DC}" destId="{A15BA030-09F5-48EB-A2F9-9F26FFB15E3C}" srcOrd="1" destOrd="0" parTransId="{94122875-8BE8-494E-B52A-E69315EF28CA}" sibTransId="{0C09CA30-8468-4BC3-A937-142A416C9651}"/>
    <dgm:cxn modelId="{E3DF00A3-FA41-43D2-A227-A313C1DC17CF}" type="presOf" srcId="{E4A8230D-AD03-49AB-8ED5-54F886984BED}" destId="{9C5F2310-B0EB-40A9-B62D-469FA70C6134}" srcOrd="1" destOrd="0" presId="urn:microsoft.com/office/officeart/2005/8/layout/process1"/>
    <dgm:cxn modelId="{3450BEBB-361A-4820-ACB5-0FC2A95EAAD9}" type="presOf" srcId="{0C09CA30-8468-4BC3-A937-142A416C9651}" destId="{73B79D06-A345-4F7E-A01D-F7095BE16376}" srcOrd="1" destOrd="0" presId="urn:microsoft.com/office/officeart/2005/8/layout/process1"/>
    <dgm:cxn modelId="{DADFDBD9-22E2-4F52-B1A1-577EAAF4FD5F}" type="presOf" srcId="{08C2D552-115D-40CC-A5BA-2CCE833D985E}" destId="{58137C2D-35C1-4E80-9B6B-F84726F54F13}" srcOrd="0" destOrd="0" presId="urn:microsoft.com/office/officeart/2005/8/layout/process1"/>
    <dgm:cxn modelId="{2DF1A7DC-2D6A-4E84-9745-828DFB17B8DA}" type="presOf" srcId="{53E17EB1-DB5A-4D71-8672-836FCA5899DC}" destId="{C7A704C1-A308-4CD8-B80D-CD9DD6A4DF59}" srcOrd="0" destOrd="0" presId="urn:microsoft.com/office/officeart/2005/8/layout/process1"/>
    <dgm:cxn modelId="{FDD8E0E4-7BC3-41FA-91C4-36EF63E829C6}" type="presOf" srcId="{691F8C66-6514-41A6-AA05-7AA77A17F02F}" destId="{3839FD45-6332-4013-8B6A-FAED5B47DC0B}" srcOrd="0" destOrd="0" presId="urn:microsoft.com/office/officeart/2005/8/layout/process1"/>
    <dgm:cxn modelId="{0397F1E5-9E09-4D5B-B504-FA23833318DB}" type="presOf" srcId="{64D0964B-46ED-4138-AB1E-8513047FA4F7}" destId="{B8C1642B-DA1A-4B16-BE01-2812CBABC106}" srcOrd="0" destOrd="0" presId="urn:microsoft.com/office/officeart/2005/8/layout/process1"/>
    <dgm:cxn modelId="{AC36D2EC-714E-487E-8E45-F3210C8C4AFB}" type="presOf" srcId="{E4A8230D-AD03-49AB-8ED5-54F886984BED}" destId="{0DA03F85-B8F8-4FF5-B5D3-D30079676682}" srcOrd="0" destOrd="0" presId="urn:microsoft.com/office/officeart/2005/8/layout/process1"/>
    <dgm:cxn modelId="{D757319E-183F-425D-BC46-D678AC08DA3E}" type="presParOf" srcId="{C7A704C1-A308-4CD8-B80D-CD9DD6A4DF59}" destId="{3839FD45-6332-4013-8B6A-FAED5B47DC0B}" srcOrd="0" destOrd="0" presId="urn:microsoft.com/office/officeart/2005/8/layout/process1"/>
    <dgm:cxn modelId="{C44C2F24-6472-4CBE-966B-0305EE585990}" type="presParOf" srcId="{C7A704C1-A308-4CD8-B80D-CD9DD6A4DF59}" destId="{58137C2D-35C1-4E80-9B6B-F84726F54F13}" srcOrd="1" destOrd="0" presId="urn:microsoft.com/office/officeart/2005/8/layout/process1"/>
    <dgm:cxn modelId="{509E267C-51F4-4832-8E69-6FC7FE99927B}" type="presParOf" srcId="{58137C2D-35C1-4E80-9B6B-F84726F54F13}" destId="{D3A34253-27D9-4F0F-A087-32D95A2A1167}" srcOrd="0" destOrd="0" presId="urn:microsoft.com/office/officeart/2005/8/layout/process1"/>
    <dgm:cxn modelId="{3A9FD8DD-443B-4F64-957A-D5A71F2A6534}" type="presParOf" srcId="{C7A704C1-A308-4CD8-B80D-CD9DD6A4DF59}" destId="{CC2E63F8-A521-4277-B6C9-9C08ECB6C318}" srcOrd="2" destOrd="0" presId="urn:microsoft.com/office/officeart/2005/8/layout/process1"/>
    <dgm:cxn modelId="{3E7E0A4B-BE00-485D-A42C-9BD96D233B74}" type="presParOf" srcId="{C7A704C1-A308-4CD8-B80D-CD9DD6A4DF59}" destId="{6B736406-938E-4742-AB13-1B5CBFBA9F3E}" srcOrd="3" destOrd="0" presId="urn:microsoft.com/office/officeart/2005/8/layout/process1"/>
    <dgm:cxn modelId="{61B8C233-8A4F-4642-81F5-2959958C3121}" type="presParOf" srcId="{6B736406-938E-4742-AB13-1B5CBFBA9F3E}" destId="{73B79D06-A345-4F7E-A01D-F7095BE16376}" srcOrd="0" destOrd="0" presId="urn:microsoft.com/office/officeart/2005/8/layout/process1"/>
    <dgm:cxn modelId="{254DF1E8-F2A5-4925-9997-9E6DC1A08025}" type="presParOf" srcId="{C7A704C1-A308-4CD8-B80D-CD9DD6A4DF59}" destId="{3EFC833F-26F1-466A-A751-C3EC4C1CBA65}" srcOrd="4" destOrd="0" presId="urn:microsoft.com/office/officeart/2005/8/layout/process1"/>
    <dgm:cxn modelId="{DB55BAEB-CB24-4E9A-8DFC-E429ACE88DA3}" type="presParOf" srcId="{C7A704C1-A308-4CD8-B80D-CD9DD6A4DF59}" destId="{F5D0951E-089C-4967-98E4-573D9C546702}" srcOrd="5" destOrd="0" presId="urn:microsoft.com/office/officeart/2005/8/layout/process1"/>
    <dgm:cxn modelId="{EAA668B1-92A9-447A-B868-D5B634CD45F7}" type="presParOf" srcId="{F5D0951E-089C-4967-98E4-573D9C546702}" destId="{CEB32CA5-FA35-43B8-B950-9D07E86A3A20}" srcOrd="0" destOrd="0" presId="urn:microsoft.com/office/officeart/2005/8/layout/process1"/>
    <dgm:cxn modelId="{85E1D573-7A0C-4F00-9C08-B956D05F0032}" type="presParOf" srcId="{C7A704C1-A308-4CD8-B80D-CD9DD6A4DF59}" destId="{B8C1642B-DA1A-4B16-BE01-2812CBABC106}" srcOrd="6" destOrd="0" presId="urn:microsoft.com/office/officeart/2005/8/layout/process1"/>
    <dgm:cxn modelId="{43DB2B27-09CC-4EC2-AAA4-9194B5A7DF52}" type="presParOf" srcId="{C7A704C1-A308-4CD8-B80D-CD9DD6A4DF59}" destId="{0DA03F85-B8F8-4FF5-B5D3-D30079676682}" srcOrd="7" destOrd="0" presId="urn:microsoft.com/office/officeart/2005/8/layout/process1"/>
    <dgm:cxn modelId="{FD221CE8-70D9-4692-9ED0-F1CDD54A11C8}" type="presParOf" srcId="{0DA03F85-B8F8-4FF5-B5D3-D30079676682}" destId="{9C5F2310-B0EB-40A9-B62D-469FA70C6134}" srcOrd="0" destOrd="0" presId="urn:microsoft.com/office/officeart/2005/8/layout/process1"/>
    <dgm:cxn modelId="{2E525733-038C-4CFF-AA3A-D740B4EF3857}" type="presParOf" srcId="{C7A704C1-A308-4CD8-B80D-CD9DD6A4DF59}" destId="{1649C9F6-D12C-472F-9003-830CA9DA9B0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39FD45-6332-4013-8B6A-FAED5B47DC0B}">
      <dsp:nvSpPr>
        <dsp:cNvPr id="0" name=""/>
        <dsp:cNvSpPr/>
      </dsp:nvSpPr>
      <dsp:spPr>
        <a:xfrm>
          <a:off x="5546" y="1264410"/>
          <a:ext cx="1719542" cy="238293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Few scientists began discovering new ways to build smart machines in the middle of the twentieth century.</a:t>
          </a:r>
        </a:p>
      </dsp:txBody>
      <dsp:txXfrm>
        <a:off x="55910" y="1314774"/>
        <a:ext cx="1618814" cy="2282209"/>
      </dsp:txXfrm>
    </dsp:sp>
    <dsp:sp modelId="{58137C2D-35C1-4E80-9B6B-F84726F54F13}">
      <dsp:nvSpPr>
        <dsp:cNvPr id="0" name=""/>
        <dsp:cNvSpPr/>
      </dsp:nvSpPr>
      <dsp:spPr>
        <a:xfrm>
          <a:off x="1897043" y="2242656"/>
          <a:ext cx="364543" cy="4264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1897043" y="2327945"/>
        <a:ext cx="255180" cy="255868"/>
      </dsp:txXfrm>
    </dsp:sp>
    <dsp:sp modelId="{CC2E63F8-A521-4277-B6C9-9C08ECB6C318}">
      <dsp:nvSpPr>
        <dsp:cNvPr id="0" name=""/>
        <dsp:cNvSpPr/>
      </dsp:nvSpPr>
      <dsp:spPr>
        <a:xfrm>
          <a:off x="2412906" y="1264410"/>
          <a:ext cx="1719542" cy="238293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On the campus of Dar </a:t>
          </a:r>
          <a:r>
            <a:rPr lang="en-US" sz="1400" b="0" kern="1200" dirty="0" err="1"/>
            <a:t>Tamot</a:t>
          </a:r>
          <a:r>
            <a:rPr lang="en-US" sz="1400" b="0" kern="1200" dirty="0"/>
            <a:t> College in 1956, a conference was held in which a modern field of artificial intelligence research was established.</a:t>
          </a:r>
        </a:p>
      </dsp:txBody>
      <dsp:txXfrm>
        <a:off x="2463270" y="1314774"/>
        <a:ext cx="1618814" cy="2282209"/>
      </dsp:txXfrm>
    </dsp:sp>
    <dsp:sp modelId="{6B736406-938E-4742-AB13-1B5CBFBA9F3E}">
      <dsp:nvSpPr>
        <dsp:cNvPr id="0" name=""/>
        <dsp:cNvSpPr/>
      </dsp:nvSpPr>
      <dsp:spPr>
        <a:xfrm>
          <a:off x="4304403" y="2242656"/>
          <a:ext cx="364543" cy="4264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4304403" y="2327945"/>
        <a:ext cx="255180" cy="255868"/>
      </dsp:txXfrm>
    </dsp:sp>
    <dsp:sp modelId="{3EFC833F-26F1-466A-A751-C3EC4C1CBA65}">
      <dsp:nvSpPr>
        <dsp:cNvPr id="0" name=""/>
        <dsp:cNvSpPr/>
      </dsp:nvSpPr>
      <dsp:spPr>
        <a:xfrm>
          <a:off x="4820266" y="1264410"/>
          <a:ext cx="1719542" cy="238293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At the beginning of the sixties, this research became generously funded by the Department of Defense in the United States of America.</a:t>
          </a:r>
          <a:endParaRPr lang="en-US" sz="1400" b="0" kern="1200" dirty="0">
            <a:latin typeface="Bembo"/>
          </a:endParaRPr>
        </a:p>
      </dsp:txBody>
      <dsp:txXfrm>
        <a:off x="4870630" y="1314774"/>
        <a:ext cx="1618814" cy="2282209"/>
      </dsp:txXfrm>
    </dsp:sp>
    <dsp:sp modelId="{F5D0951E-089C-4967-98E4-573D9C546702}">
      <dsp:nvSpPr>
        <dsp:cNvPr id="0" name=""/>
        <dsp:cNvSpPr/>
      </dsp:nvSpPr>
      <dsp:spPr>
        <a:xfrm>
          <a:off x="6711763" y="2242656"/>
          <a:ext cx="364543" cy="4264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>
        <a:off x="6711763" y="2327945"/>
        <a:ext cx="255180" cy="255868"/>
      </dsp:txXfrm>
    </dsp:sp>
    <dsp:sp modelId="{B8C1642B-DA1A-4B16-BE01-2812CBABC106}">
      <dsp:nvSpPr>
        <dsp:cNvPr id="0" name=""/>
        <dsp:cNvSpPr/>
      </dsp:nvSpPr>
      <dsp:spPr>
        <a:xfrm>
          <a:off x="7227625" y="1264410"/>
          <a:ext cx="1719542" cy="238293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In the early eighties, the new awakening of artificial intelligence research was when expert systems excelled and succeeded resoundingly.</a:t>
          </a:r>
          <a:endParaRPr lang="en-US" sz="1400" b="0" kern="1200" dirty="0">
            <a:latin typeface="Bembo"/>
          </a:endParaRPr>
        </a:p>
      </dsp:txBody>
      <dsp:txXfrm>
        <a:off x="7277989" y="1314774"/>
        <a:ext cx="1618814" cy="2282209"/>
      </dsp:txXfrm>
    </dsp:sp>
    <dsp:sp modelId="{0DA03F85-B8F8-4FF5-B5D3-D30079676682}">
      <dsp:nvSpPr>
        <dsp:cNvPr id="0" name=""/>
        <dsp:cNvSpPr/>
      </dsp:nvSpPr>
      <dsp:spPr>
        <a:xfrm>
          <a:off x="9119122" y="2242656"/>
          <a:ext cx="364543" cy="4264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>
        <a:off x="9119122" y="2327945"/>
        <a:ext cx="255180" cy="255868"/>
      </dsp:txXfrm>
    </dsp:sp>
    <dsp:sp modelId="{1649C9F6-D12C-472F-9003-830CA9DA9B0A}">
      <dsp:nvSpPr>
        <dsp:cNvPr id="0" name=""/>
        <dsp:cNvSpPr/>
      </dsp:nvSpPr>
      <dsp:spPr>
        <a:xfrm>
          <a:off x="9634985" y="1264410"/>
          <a:ext cx="1719542" cy="238293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In the 1990s and the beginning of the twenty-first century, science achieved greater success, as artificial intelligence was used in logistics, medical diagnostics, medical laboratories, data mining, and various technological fields </a:t>
          </a:r>
          <a:r>
            <a:rPr lang="en-US" sz="1400" kern="1200" dirty="0"/>
            <a:t>and industries.</a:t>
          </a:r>
          <a:endParaRPr lang="en-US" sz="1400" kern="1200" dirty="0">
            <a:latin typeface="Bembo"/>
          </a:endParaRPr>
        </a:p>
      </dsp:txBody>
      <dsp:txXfrm>
        <a:off x="9685349" y="1314774"/>
        <a:ext cx="1618814" cy="22822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25711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924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83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75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188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188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870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71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929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99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284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63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19" r:id="rId6"/>
    <p:sldLayoutId id="2147483815" r:id="rId7"/>
    <p:sldLayoutId id="2147483816" r:id="rId8"/>
    <p:sldLayoutId id="2147483817" r:id="rId9"/>
    <p:sldLayoutId id="2147483818" r:id="rId10"/>
    <p:sldLayoutId id="2147483820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9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3D rendering of a robotic arm with fingers half-curled and the index finger pointing out">
            <a:extLst>
              <a:ext uri="{FF2B5EF4-FFF2-40B4-BE49-F238E27FC236}">
                <a16:creationId xmlns:a16="http://schemas.microsoft.com/office/drawing/2014/main" id="{D0C5AAC5-DE2A-421A-89E3-2460F3D441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987"/>
          <a:stretch/>
        </p:blipFill>
        <p:spPr>
          <a:xfrm>
            <a:off x="2171001" y="10"/>
            <a:ext cx="12191980" cy="6857990"/>
          </a:xfrm>
          <a:prstGeom prst="rect">
            <a:avLst/>
          </a:prstGeom>
        </p:spPr>
      </p:pic>
      <p:sp>
        <p:nvSpPr>
          <p:cNvPr id="28" name="Rectangle 5">
            <a:extLst>
              <a:ext uri="{FF2B5EF4-FFF2-40B4-BE49-F238E27FC236}">
                <a16:creationId xmlns:a16="http://schemas.microsoft.com/office/drawing/2014/main" id="{FBE11A49-02A1-4D4C-9A49-CDF496B10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900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8561" y="1066800"/>
            <a:ext cx="3931320" cy="2267193"/>
          </a:xfrm>
        </p:spPr>
        <p:txBody>
          <a:bodyPr>
            <a:normAutofit/>
          </a:bodyPr>
          <a:lstStyle/>
          <a:p>
            <a:r>
              <a:rPr lang="en-GB" dirty="0">
                <a:ea typeface="+mj-lt"/>
                <a:cs typeface="+mj-lt"/>
              </a:rPr>
              <a:t>History of Artificial Intelligence</a:t>
            </a:r>
            <a:endParaRPr lang="en-GB">
              <a:cs typeface="Posterama"/>
            </a:endParaRPr>
          </a:p>
        </p:txBody>
      </p:sp>
      <p:grpSp>
        <p:nvGrpSpPr>
          <p:cNvPr id="29" name="Group 33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80479" y="3871114"/>
            <a:ext cx="867485" cy="115439"/>
            <a:chOff x="8910933" y="1861308"/>
            <a:chExt cx="867485" cy="115439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58E38A4-F699-490C-8D1F-E8AD332D9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9C6AAB-48AC-41A3-95C2-6BF83715DF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6EE861B-7D2F-4B7C-A6E3-5937E81B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0903" y="159026"/>
            <a:ext cx="5778697" cy="65427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DE735F-F21F-410A-8C69-99FD9DEFD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9264" y="733100"/>
            <a:ext cx="4618836" cy="1275669"/>
          </a:xfrm>
        </p:spPr>
        <p:txBody>
          <a:bodyPr anchor="b">
            <a:normAutofit/>
          </a:bodyPr>
          <a:lstStyle/>
          <a:p>
            <a:pPr algn="ctr"/>
            <a:r>
              <a:rPr lang="en-GB" dirty="0">
                <a:ea typeface="+mj-lt"/>
                <a:cs typeface="+mj-lt"/>
              </a:rPr>
              <a:t>What is artificial intelligence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9827C-7F05-49DC-B150-5329852B0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2615" y="2216151"/>
            <a:ext cx="3943575" cy="3390900"/>
          </a:xfrm>
        </p:spPr>
        <p:txBody>
          <a:bodyPr anchor="t">
            <a:normAutofit/>
          </a:bodyPr>
          <a:lstStyle/>
          <a:p>
            <a:pPr algn="ctr"/>
            <a:r>
              <a:rPr lang="en-US" sz="2800" dirty="0">
                <a:ea typeface="+mn-lt"/>
                <a:cs typeface="+mn-lt"/>
              </a:rPr>
              <a:t>Systems or devices that mimic human intelligence to perform tasks and that can improve themselves based on the information they gather.</a:t>
            </a:r>
            <a:endParaRPr lang="en-US" sz="2800" dirty="0"/>
          </a:p>
        </p:txBody>
      </p:sp>
      <p:pic>
        <p:nvPicPr>
          <p:cNvPr id="6" name="Picture 5" descr="Cute yellow robot">
            <a:extLst>
              <a:ext uri="{FF2B5EF4-FFF2-40B4-BE49-F238E27FC236}">
                <a16:creationId xmlns:a16="http://schemas.microsoft.com/office/drawing/2014/main" id="{80880019-B7B6-42D1-B4AF-E5B85CC584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40667" r="4" b="4"/>
          <a:stretch/>
        </p:blipFill>
        <p:spPr>
          <a:xfrm>
            <a:off x="1682" y="10"/>
            <a:ext cx="6096000" cy="68579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3745597-CF0F-4C14-83C4-612B382A9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10258" y="5849932"/>
            <a:ext cx="867485" cy="115439"/>
            <a:chOff x="8910933" y="1861308"/>
            <a:chExt cx="867485" cy="1154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71CB755-D435-4BD8-A3DB-B304ED0E7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B7F2CAE-48A1-4EAD-BDD1-4DA217AC0F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8FB73A0-9D61-4989-BA5F-7EF6308D8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68154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1" name="Rectangle 100">
            <a:extLst>
              <a:ext uri="{FF2B5EF4-FFF2-40B4-BE49-F238E27FC236}">
                <a16:creationId xmlns:a16="http://schemas.microsoft.com/office/drawing/2014/main" id="{C07271E9-21F4-400B-84B6-052EAFCFE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3E3D78ED-34B7-4F8E-8377-994DCAD3C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964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0" name="Picture 160" descr="A picture containing diagram&#10;&#10;Description automatically generated">
            <a:extLst>
              <a:ext uri="{FF2B5EF4-FFF2-40B4-BE49-F238E27FC236}">
                <a16:creationId xmlns:a16="http://schemas.microsoft.com/office/drawing/2014/main" id="{E74471B2-EC55-440D-8927-C7EE184639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591" b="13266"/>
          <a:stretch/>
        </p:blipFill>
        <p:spPr>
          <a:xfrm>
            <a:off x="20" y="10"/>
            <a:ext cx="12191979" cy="68696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EA4564-BB45-4517-B7BB-04B1CDD2D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6785" y="723900"/>
            <a:ext cx="8718430" cy="1288489"/>
          </a:xfrm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GB" cap="all">
                <a:solidFill>
                  <a:schemeClr val="tx1"/>
                </a:solidFill>
                <a:ea typeface="+mj-lt"/>
                <a:cs typeface="+mj-lt"/>
              </a:rPr>
              <a:t>HISTORY OF ARTIFICIAL INTELLIGENCE</a:t>
            </a:r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A1527245-C5C2-4BD3-8317-C4D6D7A10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5849932"/>
            <a:ext cx="867485" cy="115439"/>
            <a:chOff x="8910933" y="1861308"/>
            <a:chExt cx="867485" cy="115439"/>
          </a:xfrm>
        </p:grpSpPr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E03BA463-C04F-4127-9100-1F376E519B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01FD6DA6-F7BC-4426-8465-928C4EC4A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9A28AE3-3C29-44E4-80A5-C2937F8E7A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E70B178-D524-4F9F-AE05-BF27296DABAC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 cap="all" dirty="0">
              <a:solidFill>
                <a:srgbClr val="2C2830"/>
              </a:solidFill>
            </a:endParaRPr>
          </a:p>
        </p:txBody>
      </p:sp>
      <p:graphicFrame>
        <p:nvGraphicFramePr>
          <p:cNvPr id="27" name="Content Placeholder 12">
            <a:extLst>
              <a:ext uri="{FF2B5EF4-FFF2-40B4-BE49-F238E27FC236}">
                <a16:creationId xmlns:a16="http://schemas.microsoft.com/office/drawing/2014/main" id="{2CBB5BDE-14EC-4256-A300-367881228A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6262253"/>
              </p:ext>
            </p:extLst>
          </p:nvPr>
        </p:nvGraphicFramePr>
        <p:xfrm>
          <a:off x="415963" y="1514921"/>
          <a:ext cx="11360075" cy="49117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97428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F0CAD46-2E46-44EB-A063-C05881768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9F86136-C7B0-4E04-9CC7-584C3DA47B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3" b="7114"/>
          <a:stretch/>
        </p:blipFill>
        <p:spPr>
          <a:xfrm>
            <a:off x="-1" y="1"/>
            <a:ext cx="12192001" cy="685799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FDFF237-4369-41A3-9CE4-CD1A6813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49553"/>
            <a:ext cx="12191999" cy="5320052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47000">
                <a:srgbClr val="000000">
                  <a:alpha val="41000"/>
                </a:srgbClr>
              </a:gs>
              <a:gs pos="81000">
                <a:srgbClr val="000000">
                  <a:alpha val="5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C3B28B-880A-41B2-B1AF-CD7498CBA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6091" y="2633933"/>
            <a:ext cx="8039818" cy="1643572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  <a:ea typeface="+mj-lt"/>
                <a:cs typeface="+mj-lt"/>
              </a:rPr>
              <a:t>THANK YOU FOR LISTENING</a:t>
            </a:r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3E45FAB-3768-4529-B0E8-A0E9BE5E3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739509"/>
            <a:ext cx="867485" cy="115439"/>
            <a:chOff x="8910933" y="1861308"/>
            <a:chExt cx="867485" cy="1154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FF68CFF-0675-43D9-8EF2-EAC1F19D2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1414FA8-D7DF-4B14-AD83-846AB2899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38B88A0-A01D-4106-8E09-1AEB09B04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810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AdornVTI">
  <a:themeElements>
    <a:clrScheme name="GC1">
      <a:dk1>
        <a:sysClr val="windowText" lastClr="000000"/>
      </a:dk1>
      <a:lt1>
        <a:sysClr val="window" lastClr="FFFFFF"/>
      </a:lt1>
      <a:dk2>
        <a:srgbClr val="2C2830"/>
      </a:dk2>
      <a:lt2>
        <a:srgbClr val="E0DCE1"/>
      </a:lt2>
      <a:accent1>
        <a:srgbClr val="908193"/>
      </a:accent1>
      <a:accent2>
        <a:srgbClr val="A08889"/>
      </a:accent2>
      <a:accent3>
        <a:srgbClr val="B48C7E"/>
      </a:accent3>
      <a:accent4>
        <a:srgbClr val="809C9B"/>
      </a:accent4>
      <a:accent5>
        <a:srgbClr val="899F91"/>
      </a:accent5>
      <a:accent6>
        <a:srgbClr val="728274"/>
      </a:accent6>
      <a:hlink>
        <a:srgbClr val="837585"/>
      </a:hlink>
      <a:folHlink>
        <a:srgbClr val="677E83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AdornVTI</vt:lpstr>
      <vt:lpstr>History of Artificial Intelligence</vt:lpstr>
      <vt:lpstr>What is artificial intelligence</vt:lpstr>
      <vt:lpstr>HISTORY OF ARTIFICIAL INTELLIGENCE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131</cp:revision>
  <dcterms:created xsi:type="dcterms:W3CDTF">2021-10-24T07:20:06Z</dcterms:created>
  <dcterms:modified xsi:type="dcterms:W3CDTF">2021-10-24T08:17:59Z</dcterms:modified>
</cp:coreProperties>
</file>

<file path=docProps/thumbnail.jpeg>
</file>